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8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E60A19-9C5A-4948-B1F6-1479E89AFF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2EFB0F1-6F75-462C-9DC7-008839E568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FA769C-3830-4C01-B409-B2B0D3A5E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3A55-60A6-40EF-814D-8393B462D51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64CEC5-7836-4716-B048-E38522423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CABA42-9179-4FF3-B56D-338670AC0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5F31-B064-44B4-A026-C879769094E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2BA4617-AA39-4423-B92D-F65C6FA0BD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" y="0"/>
            <a:ext cx="121917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87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630DEE-9867-42AE-AD54-2D7E6D4A6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56EF9A9-603F-4276-AAF2-B6D302771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26A774-104D-403A-82BE-6B75C70E4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3A55-60A6-40EF-814D-8393B462D51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84A7FC-CD4B-4233-8FA9-109609716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3292C6-F249-4E02-992E-A1269BF3C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5F31-B064-44B4-A026-C879769094E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2749491-FE7A-42CB-A99F-E71EB2CD44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" y="0"/>
            <a:ext cx="121917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1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43EB92-AA85-481F-BA45-837337640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02501E-9F8E-46CF-BF93-BB989F9BFA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41E8E97-5FBC-444A-95DF-0827E1A437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3105EA-DADA-472A-A794-C6A84A011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3A55-60A6-40EF-814D-8393B462D51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52170B0-621E-4A78-A74D-18E9EF4D2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3ADB514-2A5C-48D9-9A24-58E705DC4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5F31-B064-44B4-A026-C879769094E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4B8A274-56C7-4AF9-B8AB-18911D974A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" y="0"/>
            <a:ext cx="121917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82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A17305-1E18-4D32-A558-19AA2F1EC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7337E3C-BC5C-4C1F-BD53-E98CCB064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DC50DF1-2B95-49BC-96E5-7D5F90222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B0BC956-653B-43AC-BAAE-6D68D386FF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120BB01-1A3E-422D-BF13-ECE9AABC6C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ADBFD4E-4FC6-46CB-9474-765598E72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3A55-60A6-40EF-814D-8393B462D51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76BB9DF-1DE4-4140-B817-28C726DD7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BAE3A0D-352C-453B-A5E4-8A922A306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5F31-B064-44B4-A026-C879769094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752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05B78F-A8BE-44F1-8DE8-F25BA8EB9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9E13C7F-FAF7-45DE-A84B-BF748C2AB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3A55-60A6-40EF-814D-8393B462D51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06F0AF0-787C-4AD7-AB6C-F19801223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4F5CCC2-A005-4851-9D08-922614454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5F31-B064-44B4-A026-C879769094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025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07E2EC8-8696-4502-BBFA-7C1274138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3A55-60A6-40EF-814D-8393B462D51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1E8370C-2C11-42BB-A43A-4CA9053B6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5F79EC-DFE0-4688-A7C7-7CAEF4593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5F31-B064-44B4-A026-C879769094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158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97A0B1-02C9-4540-86B7-91AFA969B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66C832-6BE9-4E79-993E-4B151B41C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83977C9-9244-441C-8BB2-54AE9AC61C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83FB3C9-113A-429D-A282-9E3EE528C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3A55-60A6-40EF-814D-8393B462D51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352458-DCD7-4F86-8980-2F36C562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786AB49-B219-4978-BA11-AB699BA2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5F31-B064-44B4-A026-C879769094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78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715948-46AA-48E3-BF7C-F96CAF1EE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3C0F623-C4B9-4563-AC66-DE0DDC2DC0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114D33F-56F5-4743-97FA-83CE81EC5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894BA13-D8A3-4C8B-A7A4-420A8C7FF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3A55-60A6-40EF-814D-8393B462D51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8011F7F-DCA0-4083-91CE-DD15ABA60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08762A9-FF80-4ED5-A06D-2AC4E8B22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5F31-B064-44B4-A026-C879769094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141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E2F498-B8F5-4E07-AE6D-664017DF6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D756A3D-B910-49B3-B6ED-B0B243B569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05F4DA-D78D-4E13-BB78-3FE95ADEC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3A55-60A6-40EF-814D-8393B462D51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D6AEC30-4BC6-4FB0-B3A7-262F158CC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FD6A04-8E90-467F-B6A7-02770B7BF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5F31-B064-44B4-A026-C879769094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46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25E7266-1055-4A4F-9884-20D93808DF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8573FBC-24B9-4AAB-B286-71D363B299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B3281E-F5B4-4EEB-BA1C-9A004AAF3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3A55-60A6-40EF-814D-8393B462D51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48D632-CEC4-44A7-BA90-8B2CD5FEA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7D0AD1-DD15-42AA-A7C8-C311D213E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5F31-B064-44B4-A026-C879769094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70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896D1BC-600F-4A03-AC38-347C657AE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B38B377-7536-448E-A622-F62CDC0D4F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6EF04E-388F-466D-B403-733F6489DF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13A55-60A6-40EF-814D-8393B462D51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0CE1C3-DEB3-4D7F-A62E-E62B756B8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4A6F52-1B11-45FB-A792-8B6AF0308E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45F31-B064-44B4-A026-C879769094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12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4511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3">
            <a:extLst>
              <a:ext uri="{FF2B5EF4-FFF2-40B4-BE49-F238E27FC236}">
                <a16:creationId xmlns:a16="http://schemas.microsoft.com/office/drawing/2014/main" id="{CDCD7ADE-28CC-4913-9C25-C61488F11777}"/>
              </a:ext>
            </a:extLst>
          </p:cNvPr>
          <p:cNvSpPr txBox="1">
            <a:spLocks/>
          </p:cNvSpPr>
          <p:nvPr/>
        </p:nvSpPr>
        <p:spPr>
          <a:xfrm>
            <a:off x="1476277" y="2270571"/>
            <a:ext cx="8791575" cy="8953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j-cs"/>
                <a:sym typeface="+mn-lt"/>
              </a:rPr>
              <a:t>点击输入主标题</a:t>
            </a:r>
          </a:p>
        </p:txBody>
      </p:sp>
      <p:sp>
        <p:nvSpPr>
          <p:cNvPr id="13" name="文本占位符 5">
            <a:extLst>
              <a:ext uri="{FF2B5EF4-FFF2-40B4-BE49-F238E27FC236}">
                <a16:creationId xmlns:a16="http://schemas.microsoft.com/office/drawing/2014/main" id="{0D2D9003-936C-474C-ACF5-43C6D0AB1BF1}"/>
              </a:ext>
            </a:extLst>
          </p:cNvPr>
          <p:cNvSpPr txBox="1">
            <a:spLocks/>
          </p:cNvSpPr>
          <p:nvPr/>
        </p:nvSpPr>
        <p:spPr>
          <a:xfrm>
            <a:off x="3849372" y="4139754"/>
            <a:ext cx="5716588" cy="2952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89" marR="0" lvl="0" indent="-228589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lt"/>
              </a:rPr>
              <a:t>点击输入部门   姓名</a:t>
            </a:r>
          </a:p>
        </p:txBody>
      </p:sp>
      <p:sp>
        <p:nvSpPr>
          <p:cNvPr id="14" name="副标题 4">
            <a:extLst>
              <a:ext uri="{FF2B5EF4-FFF2-40B4-BE49-F238E27FC236}">
                <a16:creationId xmlns:a16="http://schemas.microsoft.com/office/drawing/2014/main" id="{F51A01D5-CECA-457B-A807-3491EB5184C8}"/>
              </a:ext>
            </a:extLst>
          </p:cNvPr>
          <p:cNvSpPr txBox="1">
            <a:spLocks/>
          </p:cNvSpPr>
          <p:nvPr/>
        </p:nvSpPr>
        <p:spPr>
          <a:xfrm>
            <a:off x="3849372" y="3580954"/>
            <a:ext cx="3734432" cy="55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89" marR="0" lvl="0" indent="-228589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lt"/>
              </a:rPr>
              <a:t>点击输入副标题</a:t>
            </a:r>
          </a:p>
        </p:txBody>
      </p:sp>
    </p:spTree>
    <p:extLst>
      <p:ext uri="{BB962C8B-B14F-4D97-AF65-F5344CB8AC3E}">
        <p14:creationId xmlns:p14="http://schemas.microsoft.com/office/powerpoint/2010/main" val="1640743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47250" y="412955"/>
            <a:ext cx="3377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800" b="1" kern="100" dirty="0" smtClean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主诉</a:t>
            </a:r>
            <a:endParaRPr lang="zh-CN" altLang="zh-CN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26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47250" y="412955"/>
            <a:ext cx="3377380" cy="426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500"/>
              </a:lnSpc>
              <a:spcAft>
                <a:spcPts val="0"/>
              </a:spcAft>
            </a:pPr>
            <a:r>
              <a:rPr lang="zh-CN" altLang="zh-CN" sz="2800" b="1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现病史</a:t>
            </a:r>
            <a:endParaRPr lang="zh-CN" altLang="zh-CN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275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83342" y="508830"/>
            <a:ext cx="1261884" cy="426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500"/>
              </a:lnSpc>
              <a:spcAft>
                <a:spcPts val="0"/>
              </a:spcAft>
            </a:pPr>
            <a:r>
              <a:rPr lang="zh-CN" altLang="zh-CN" sz="2800" b="1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既往史</a:t>
            </a:r>
            <a:endParaRPr lang="zh-CN" altLang="zh-CN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660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69277" y="464584"/>
            <a:ext cx="1620957" cy="426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500"/>
              </a:lnSpc>
              <a:spcAft>
                <a:spcPts val="0"/>
              </a:spcAft>
            </a:pPr>
            <a:r>
              <a:rPr lang="zh-CN" altLang="zh-CN" sz="2800" b="1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症状体征</a:t>
            </a:r>
            <a:endParaRPr lang="zh-CN" altLang="zh-CN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745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8375" y="508829"/>
            <a:ext cx="6796541" cy="426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  <a:spcAft>
                <a:spcPts val="0"/>
              </a:spcAft>
            </a:pPr>
            <a:r>
              <a:rPr lang="zh-CN" altLang="zh-CN" sz="2800" b="1" kern="100" dirty="0" smtClean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辅助检测</a:t>
            </a:r>
            <a:r>
              <a:rPr lang="zh-CN" altLang="en-US" sz="2800" b="1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（影像诊断</a:t>
            </a:r>
            <a:r>
              <a:rPr lang="zh-CN" altLang="en-US" sz="2800" b="1" kern="100" dirty="0" smtClean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资料）</a:t>
            </a:r>
            <a:endParaRPr lang="zh-CN" altLang="zh-CN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961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48839" y="508829"/>
            <a:ext cx="4493538" cy="426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500"/>
              </a:lnSpc>
              <a:spcAft>
                <a:spcPts val="0"/>
              </a:spcAft>
            </a:pPr>
            <a:r>
              <a:rPr lang="zh-CN" altLang="zh-CN" sz="2800" b="1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靶区勾画（简单描述思路）</a:t>
            </a:r>
            <a:endParaRPr lang="zh-CN" altLang="zh-CN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408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66046" y="523578"/>
            <a:ext cx="1620957" cy="426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500"/>
              </a:lnSpc>
              <a:spcAft>
                <a:spcPts val="0"/>
              </a:spcAft>
            </a:pPr>
            <a:r>
              <a:rPr lang="zh-CN" altLang="zh-CN" sz="2800" b="1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临床诊断</a:t>
            </a:r>
            <a:endParaRPr lang="zh-CN" altLang="zh-CN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644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43229" y="523578"/>
            <a:ext cx="3137390" cy="426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  <a:spcAft>
                <a:spcPts val="0"/>
              </a:spcAft>
            </a:pPr>
            <a:r>
              <a:rPr lang="zh-CN" altLang="en-US" sz="2800" b="1" kern="100" dirty="0" smtClean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病例小结</a:t>
            </a:r>
            <a:endParaRPr lang="zh-CN" altLang="en-US" sz="2800" b="1" kern="100" dirty="0">
              <a:latin typeface="等线" panose="02010600030101010101" pitchFamily="2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9768" y="1690633"/>
            <a:ext cx="6096000" cy="13747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ts val="2500"/>
              </a:lnSpc>
              <a:spcAft>
                <a:spcPts val="0"/>
              </a:spcAft>
            </a:pPr>
            <a:r>
              <a:rPr lang="zh-CN" altLang="en-US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干扰</a:t>
            </a:r>
            <a:r>
              <a:rPr lang="zh-CN" altLang="en-US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因素</a:t>
            </a:r>
            <a:r>
              <a:rPr lang="zh-CN" altLang="en-US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endParaRPr lang="en-US" altLang="zh-CN" b="1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>
              <a:lnSpc>
                <a:spcPts val="2500"/>
              </a:lnSpc>
              <a:spcAft>
                <a:spcPts val="0"/>
              </a:spcAft>
            </a:pPr>
            <a:endParaRPr lang="en-US" altLang="zh-CN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>
              <a:lnSpc>
                <a:spcPts val="2500"/>
              </a:lnSpc>
              <a:spcAft>
                <a:spcPts val="0"/>
              </a:spcAft>
            </a:pPr>
            <a:endParaRPr lang="zh-CN" altLang="en-US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>
              <a:lnSpc>
                <a:spcPts val="2500"/>
              </a:lnSpc>
              <a:spcAft>
                <a:spcPts val="0"/>
              </a:spcAft>
            </a:pPr>
            <a:r>
              <a:rPr lang="zh-CN" altLang="en-US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识别因素：</a:t>
            </a:r>
            <a:endParaRPr lang="zh-CN" altLang="en-US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902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3">
            <a:extLst>
              <a:ext uri="{FF2B5EF4-FFF2-40B4-BE49-F238E27FC236}">
                <a16:creationId xmlns:a16="http://schemas.microsoft.com/office/drawing/2014/main" id="{A3E436C1-FBE8-4EE5-85D8-570F38B572A2}"/>
              </a:ext>
            </a:extLst>
          </p:cNvPr>
          <p:cNvSpPr txBox="1">
            <a:spLocks/>
          </p:cNvSpPr>
          <p:nvPr/>
        </p:nvSpPr>
        <p:spPr>
          <a:xfrm>
            <a:off x="1700212" y="2459029"/>
            <a:ext cx="8791575" cy="8953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zh-CN" altLang="en-US" sz="4400">
                <a:latin typeface="+mn-lt"/>
                <a:cs typeface="+mn-ea"/>
                <a:sym typeface="+mn-lt"/>
              </a:rPr>
              <a:t>感谢您的时间！</a:t>
            </a:r>
            <a:endParaRPr lang="zh-CN" altLang="en-US" sz="4400" dirty="0"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7972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47</Words>
  <Application>Microsoft Office PowerPoint</Application>
  <PresentationFormat>宽屏</PresentationFormat>
  <Paragraphs>16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等线</vt:lpstr>
      <vt:lpstr>等线 Light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56417</dc:creator>
  <cp:lastModifiedBy>白颖(中央市场部)</cp:lastModifiedBy>
  <cp:revision>5</cp:revision>
  <dcterms:created xsi:type="dcterms:W3CDTF">2019-12-24T08:50:49Z</dcterms:created>
  <dcterms:modified xsi:type="dcterms:W3CDTF">2020-03-04T02:04:48Z</dcterms:modified>
</cp:coreProperties>
</file>